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5" autoAdjust="0"/>
    <p:restoredTop sz="93792" autoAdjust="0"/>
  </p:normalViewPr>
  <p:slideViewPr>
    <p:cSldViewPr snapToGrid="0">
      <p:cViewPr varScale="1">
        <p:scale>
          <a:sx n="69" d="100"/>
          <a:sy n="69" d="100"/>
        </p:scale>
        <p:origin x="87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15/01/2024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gif"/><Relationship Id="rId7" Type="http://schemas.openxmlformats.org/officeDocument/2006/relationships/image" Target="../media/image19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24" Type="http://schemas.openxmlformats.org/officeDocument/2006/relationships/image" Target="../media/image54.png"/><Relationship Id="rId5" Type="http://schemas.openxmlformats.org/officeDocument/2006/relationships/image" Target="../media/image42.jpeg"/><Relationship Id="rId15" Type="http://schemas.openxmlformats.org/officeDocument/2006/relationships/image" Target="../media/image48.png"/><Relationship Id="rId23" Type="http://schemas.openxmlformats.org/officeDocument/2006/relationships/image" Target="../media/image53.png"/><Relationship Id="rId10" Type="http://schemas.openxmlformats.org/officeDocument/2006/relationships/image" Target="../media/image45.png"/><Relationship Id="rId19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0" y="5309634"/>
            <a:ext cx="732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Análise do Prazo e Ciclo de Entrega de Produtos Poliméricos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31737" y="5610633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Prazo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526051" y="3623652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547446" y="4224992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72997B-517D-852E-7255-7AA37EC14B90}"/>
              </a:ext>
            </a:extLst>
          </p:cNvPr>
          <p:cNvGrpSpPr/>
          <p:nvPr/>
        </p:nvGrpSpPr>
        <p:grpSpPr>
          <a:xfrm>
            <a:off x="2529314" y="4950821"/>
            <a:ext cx="3162271" cy="448162"/>
            <a:chOff x="2509154" y="4283007"/>
            <a:chExt cx="3162271" cy="448162"/>
          </a:xfrm>
        </p:grpSpPr>
        <p:sp>
          <p:nvSpPr>
            <p:cNvPr id="127" name="TextBox 84">
              <a:extLst>
                <a:ext uri="{FF2B5EF4-FFF2-40B4-BE49-F238E27FC236}">
                  <a16:creationId xmlns:a16="http://schemas.microsoft.com/office/drawing/2014/main" id="{EDA3ED3E-24E8-8D44-28CB-1DFB1D4DDA79}"/>
                </a:ext>
              </a:extLst>
            </p:cNvPr>
            <p:cNvSpPr txBox="1"/>
            <p:nvPr/>
          </p:nvSpPr>
          <p:spPr>
            <a:xfrm>
              <a:off x="2509154" y="4333811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OFD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47BEA44-DB94-F1EB-C0E8-1CBAE04A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1242" y="4283007"/>
              <a:ext cx="2520183" cy="448162"/>
            </a:xfrm>
            <a:prstGeom prst="rect">
              <a:avLst/>
            </a:prstGeom>
          </p:spPr>
        </p:pic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8267B867-D549-5891-D44D-F292C20047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514" y="2397066"/>
            <a:ext cx="2840709" cy="195911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95F4E081-8BE4-4A3F-FFB7-F7B3D99610E9}"/>
              </a:ext>
            </a:extLst>
          </p:cNvPr>
          <p:cNvGrpSpPr/>
          <p:nvPr/>
        </p:nvGrpSpPr>
        <p:grpSpPr>
          <a:xfrm>
            <a:off x="3481068" y="3040801"/>
            <a:ext cx="2334368" cy="420176"/>
            <a:chOff x="3763661" y="3231950"/>
            <a:chExt cx="2334368" cy="420176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A90B5745-9017-544A-559E-5DFEAC26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9B1BA1AE-119D-BEB5-07F8-13E45376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F8E51902-CA19-AB91-AA33-B4875954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093273"/>
                  </p:ext>
                </p:extLst>
              </p:nvPr>
            </p:nvGraphicFramePr>
            <p:xfrm>
              <a:off x="4578584" y="-93237"/>
              <a:ext cx="7575809" cy="218898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75809" cy="218898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935" ay="-3394373" az="14160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8584" y="-93237"/>
                <a:ext cx="7575809" cy="218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27081" y="3153107"/>
            <a:ext cx="5055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Estudante de Administração de Empresas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Tecnologia da Informação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588874" y="3044279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Tecnologia da Informação</a:t>
            </a:r>
          </a:p>
          <a:p>
            <a:pPr algn="ctr"/>
            <a:r>
              <a:rPr lang="pt-BR" sz="2200" dirty="0"/>
              <a:t> Ênfase em banco de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Prazo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1026" name="Picture 2" descr="PLAPIQUIWEB | polímeros">
            <a:extLst>
              <a:ext uri="{FF2B5EF4-FFF2-40B4-BE49-F238E27FC236}">
                <a16:creationId xmlns:a16="http://schemas.microsoft.com/office/drawing/2014/main" id="{965C414E-F144-8927-BB12-BA1ABC1E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50" y="5404451"/>
            <a:ext cx="1430400" cy="1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Elipse 154">
            <a:extLst>
              <a:ext uri="{FF2B5EF4-FFF2-40B4-BE49-F238E27FC236}">
                <a16:creationId xmlns:a16="http://schemas.microsoft.com/office/drawing/2014/main" id="{36C72802-1623-B380-D3E9-7451A57787E6}"/>
              </a:ext>
            </a:extLst>
          </p:cNvPr>
          <p:cNvSpPr>
            <a:spLocks noChangeAspect="1"/>
          </p:cNvSpPr>
          <p:nvPr/>
        </p:nvSpPr>
        <p:spPr>
          <a:xfrm>
            <a:off x="8864270" y="5434532"/>
            <a:ext cx="1317228" cy="123471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CA03442C-B5EC-1222-980A-98696AF9B01D}"/>
              </a:ext>
            </a:extLst>
          </p:cNvPr>
          <p:cNvSpPr txBox="1"/>
          <p:nvPr/>
        </p:nvSpPr>
        <p:spPr>
          <a:xfrm>
            <a:off x="7381745" y="4611111"/>
            <a:ext cx="4307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Produtos Poliméricos</a:t>
            </a:r>
          </a:p>
        </p:txBody>
      </p:sp>
      <p:pic>
        <p:nvPicPr>
          <p:cNvPr id="164" name="Imagem 163" descr="Uma imagem contendo itens, mesa, geladeira, espelho&#10;&#10;Descrição gerada automaticamente">
            <a:extLst>
              <a:ext uri="{FF2B5EF4-FFF2-40B4-BE49-F238E27FC236}">
                <a16:creationId xmlns:a16="http://schemas.microsoft.com/office/drawing/2014/main" id="{48596EBB-CBB4-14D4-C985-FE29256333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r="21986"/>
          <a:stretch/>
        </p:blipFill>
        <p:spPr>
          <a:xfrm>
            <a:off x="10359426" y="5285655"/>
            <a:ext cx="1452607" cy="1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3" ma:contentTypeDescription="Crie um novo documento." ma:contentTypeScope="" ma:versionID="cdc0ee463bdc60453db8c2b2f136e7bd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a5620d936b8469fe242eef850aec0894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30EE1A-A2A7-4189-9EFC-97556D30EB84}">
  <ds:schemaRefs>
    <ds:schemaRef ds:uri="5be5b17d-492f-43fa-b131-5fe3220aeafc"/>
    <ds:schemaRef ds:uri="http://www.w3.org/XML/1998/namespace"/>
    <ds:schemaRef ds:uri="http://purl.org/dc/terms/"/>
    <ds:schemaRef ds:uri="50ab46b0-a2b8-4d93-99fd-17b6be6d7c2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843F2E-10A4-45FC-A2E3-55E3DE7671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3725</TotalTime>
  <Words>380</Words>
  <Application>Microsoft Office PowerPoint</Application>
  <PresentationFormat>Widescreen</PresentationFormat>
  <Paragraphs>103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141</cp:revision>
  <dcterms:created xsi:type="dcterms:W3CDTF">2023-12-18T21:29:15Z</dcterms:created>
  <dcterms:modified xsi:type="dcterms:W3CDTF">2024-01-16T01:03:09Z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